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2664296"/>
          </a:xfrm>
        </p:spPr>
        <p:txBody>
          <a:bodyPr>
            <a:noAutofit/>
          </a:bodyPr>
          <a:lstStyle/>
          <a:p>
            <a:pPr algn="ctr"/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Old Antic Outline Shaded" pitchFamily="2" charset="-78"/>
              </a:rPr>
              <a:t>ENGLISH GRAMMAR 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>النحو الانجليزي </a:t>
            </a:r>
            <a:endParaRPr lang="ar-IQ" sz="6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Old Antic Outline Shad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596336" cy="1656184"/>
          </a:xfrm>
        </p:spPr>
        <p:txBody>
          <a:bodyPr>
            <a:noAutofit/>
          </a:bodyPr>
          <a:lstStyle/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للمرحلة الاولى في قسم اللغة الانجليزية</a:t>
            </a:r>
          </a:p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كلية التربية للعلوم الانسانية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251520" y="5373216"/>
            <a:ext cx="1728192" cy="12961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/>
              <a:t>1</a:t>
            </a:r>
            <a:endParaRPr lang="ar-IQ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cs typeface="+mj-cs"/>
              </a:rPr>
              <a:t>It is called simple because it is simple to form as the verb consists of one word only.</a:t>
            </a:r>
          </a:p>
          <a:p>
            <a:pPr algn="just" rtl="0">
              <a:tabLst>
                <a:tab pos="6994525" algn="l"/>
              </a:tabLst>
            </a:pPr>
            <a:endParaRPr lang="en-US" sz="2800" dirty="0" smtClean="0">
              <a:cs typeface="+mj-cs"/>
            </a:endParaRP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/>
              <a:t>THE FORM (Affirmative)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I/we/you/they+ base verb….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I work hard.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You work hard.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They work hard.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We work hard. </a:t>
            </a:r>
            <a:endParaRPr lang="ar-IQ" sz="2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Present simple tense</a:t>
            </a:r>
            <a:endParaRPr lang="ar-IQ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She/he/it +base verb + s…..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She works hard.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He works hard.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It works.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 </a:t>
            </a:r>
            <a:r>
              <a:rPr lang="en-US" sz="2800" b="1" dirty="0" smtClean="0"/>
              <a:t>THE FORM (Negative )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I/we/you/they+ do not + base verb…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He /she / it+ does not+ base verb….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I don’t like mango. 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She does not like mango.</a:t>
            </a:r>
          </a:p>
          <a:p>
            <a:pPr algn="l" rtl="0"/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THE FORM (Interrogative )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Do + I/we/you/ they+ base verb…?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Does+ she / he/ it+ base verb….?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Do you like mango?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Does she like mango?</a:t>
            </a:r>
          </a:p>
          <a:p>
            <a:pPr algn="l" rtl="0"/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It is used to talk about general truths, habits, and unchangeable  situations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Human body contains 206 bones.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He drinks tea at breakfast.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 live in Basra.</a:t>
            </a:r>
          </a:p>
          <a:p>
            <a:pPr algn="l" rtl="0">
              <a:buNone/>
            </a:pPr>
            <a:r>
              <a:rPr lang="en-US" dirty="0" smtClean="0"/>
              <a:t>2- It is used to talk about repeated actions.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She often drinks coffee in the afternoon.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He never works after 5 pm.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The Uses of the present simple</a:t>
            </a:r>
            <a:endParaRPr lang="ar-IQ" sz="4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3- it is used to give instructions and directions.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Open the closet.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You turn left, then go straight, you will find the bank.</a:t>
            </a:r>
          </a:p>
          <a:p>
            <a:pPr algn="l" rtl="0"/>
            <a:r>
              <a:rPr lang="en-US" dirty="0" smtClean="0"/>
              <a:t>4- To state how often we do things.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go shopping twice a month.</a:t>
            </a:r>
          </a:p>
          <a:p>
            <a:pPr algn="l" rtl="0"/>
            <a:r>
              <a:rPr lang="en-US" dirty="0" smtClean="0"/>
              <a:t>5- To express scheduled events  in the future such as time tables and public transportations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 train leaves at 5:00 pm.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We fly to Paris next week.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pPr algn="just" rtl="0">
              <a:tabLst>
                <a:tab pos="8047038" algn="l"/>
              </a:tabLst>
            </a:pPr>
            <a:r>
              <a:rPr lang="en-US" dirty="0" smtClean="0"/>
              <a:t>6- when saying equals doing ( we do something the moment we say it), the present simple is used.</a:t>
            </a:r>
          </a:p>
          <a:p>
            <a:pPr algn="just" rtl="0">
              <a:tabLst>
                <a:tab pos="80470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I promise I will study hard this year.</a:t>
            </a:r>
          </a:p>
          <a:p>
            <a:pPr algn="just" rtl="0">
              <a:tabLst>
                <a:tab pos="80470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I suggest you go to dentist.</a:t>
            </a:r>
          </a:p>
          <a:p>
            <a:pPr algn="just" rtl="0">
              <a:tabLst>
                <a:tab pos="8047038" algn="l"/>
              </a:tabLst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323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ENGLISH GRAMMAR   النحو الانجليزي </vt:lpstr>
      <vt:lpstr>Present simple tense</vt:lpstr>
      <vt:lpstr>Slide 3</vt:lpstr>
      <vt:lpstr>Slide 4</vt:lpstr>
      <vt:lpstr>The Uses of the present simple</vt:lpstr>
      <vt:lpstr>Slide 6</vt:lpstr>
      <vt:lpstr>Slide 7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الانجليزي</dc:title>
  <dc:creator>toshiba</dc:creator>
  <cp:lastModifiedBy>home</cp:lastModifiedBy>
  <cp:revision>22</cp:revision>
  <dcterms:created xsi:type="dcterms:W3CDTF">2017-12-27T17:47:39Z</dcterms:created>
  <dcterms:modified xsi:type="dcterms:W3CDTF">2020-03-04T15:12:50Z</dcterms:modified>
</cp:coreProperties>
</file>